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07" r:id="rId1"/>
  </p:sldMasterIdLst>
  <p:notesMasterIdLst>
    <p:notesMasterId r:id="rId2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D92787-0673-4784-B1B4-DA8829A55E00}">
  <a:tblStyle styleId="{C7D92787-0673-4784-B1B4-DA8829A55E0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2491" autoAdjust="0"/>
    <p:restoredTop sz="94609"/>
  </p:normalViewPr>
  <p:slideViewPr>
    <p:cSldViewPr snapToGrid="0">
      <p:cViewPr varScale="1">
        <p:scale>
          <a:sx n="158" d="100"/>
          <a:sy n="158" d="100"/>
        </p:scale>
        <p:origin x="608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notesMaster" Target="notesMasters/notesMaster1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" Type="http://schemas.openxmlformats.org/officeDocument/2006/relationships/presProps" Target="presProps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" Type="http://schemas.openxmlformats.org/officeDocument/2006/relationships/viewProps" Target="viewProps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" Type="http://schemas.openxmlformats.org/officeDocument/2006/relationships/theme" Target="theme/theme1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200150" y="1790058"/>
            <a:ext cx="6743700" cy="1234440"/>
          </a:xfrm>
          <a:prstGeom prst="rect">
            <a:avLst/>
          </a:prstGeo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285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3264408"/>
            <a:ext cx="5101209" cy="929921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/>
          <a:lstStyle/>
          <a:p>
            <a:fld id="{9AB3A824-1A51-4B26-AD58-A6D8E14F6C04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24158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3352" y="1978534"/>
            <a:ext cx="5797296" cy="23264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/>
          <a:lstStyle/>
          <a:p>
            <a:fld id="{D857E33E-8B18-4087-B112-809917729534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72812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702945"/>
            <a:ext cx="973956" cy="3737610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3352" y="702945"/>
            <a:ext cx="4648867" cy="373761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/>
          <a:lstStyle/>
          <a:p>
            <a:fld id="{D3FFE419-2371-464F-8239-3959401C3561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6818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3352" y="1978534"/>
            <a:ext cx="5797296" cy="23264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/>
          <a:lstStyle/>
          <a:p>
            <a:fld id="{97D162C4-EDD9-4389-A98B-B87ECEA2A816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01790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200150" y="1790058"/>
            <a:ext cx="6743700" cy="1234440"/>
          </a:xfrm>
          <a:prstGeom prst="rect">
            <a:avLst/>
          </a:prstGeo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285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3264349"/>
            <a:ext cx="5101209" cy="948812"/>
          </a:xfrm>
          <a:prstGeom prst="rect">
            <a:avLst/>
          </a:prstGeom>
        </p:spPr>
        <p:txBody>
          <a:bodyPr anchor="t" anchorCtr="1">
            <a:normAutofit/>
          </a:bodyPr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/>
          <a:lstStyle/>
          <a:p>
            <a:fld id="{3E5059C3-6A89-4494-99FF-5A4D6FFD50EB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03045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86434" y="1978533"/>
            <a:ext cx="3203828" cy="23264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1978533"/>
            <a:ext cx="3202685" cy="23264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/>
          <a:lstStyle/>
          <a:p>
            <a:fld id="{CA954B2F-12DE-47F5-8894-472B206D2E1E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878042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7577" y="1735075"/>
            <a:ext cx="3202686" cy="528065"/>
          </a:xfrm>
          <a:prstGeom prst="rect">
            <a:avLst/>
          </a:prstGeom>
        </p:spPr>
        <p:txBody>
          <a:bodyPr anchor="b" anchorCtr="1">
            <a:normAutofit/>
          </a:bodyPr>
          <a:lstStyle>
            <a:lvl1pPr marL="0" indent="0" algn="ctr">
              <a:buNone/>
              <a:defRPr sz="1425" b="0" cap="all" spc="75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7577" y="2357438"/>
            <a:ext cx="3202686" cy="194758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2357438"/>
            <a:ext cx="3190113" cy="1947582"/>
          </a:xfrm>
          <a:prstGeom prst="rect">
            <a:avLst/>
          </a:prstGeo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1735075"/>
            <a:ext cx="3202686" cy="528065"/>
          </a:xfrm>
          <a:prstGeom prst="rect">
            <a:avLst/>
          </a:prstGeom>
        </p:spPr>
        <p:txBody>
          <a:bodyPr anchor="b" anchorCtr="1">
            <a:normAutofit/>
          </a:bodyPr>
          <a:lstStyle>
            <a:lvl1pPr marL="0" indent="0" algn="ctr">
              <a:buNone/>
              <a:defRPr sz="1425" b="0" cap="all" spc="75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/>
          <a:lstStyle/>
          <a:p>
            <a:fld id="{3CBC1C18-307B-4F68-A007-B5B542270E8D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9559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3352" y="723519"/>
            <a:ext cx="5797296" cy="89154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/>
          <a:lstStyle/>
          <a:p>
            <a:fld id="{1FAF3416-4057-4DAA-829D-4CA07428D088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78816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/>
          <a:lstStyle/>
          <a:p>
            <a:fld id="{921D9284-D300-4297-87F7-E791DCC15DB1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200150" y="4677156"/>
            <a:ext cx="4425892" cy="240030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240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03504" y="1682871"/>
            <a:ext cx="3364992" cy="856123"/>
          </a:xfrm>
          <a:prstGeom prst="rect">
            <a:avLst/>
          </a:prstGeo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165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603504"/>
            <a:ext cx="3611880" cy="393649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25">
                <a:solidFill>
                  <a:schemeClr val="tx1"/>
                </a:solidFill>
              </a:defRPr>
            </a:lvl1pPr>
            <a:lvl2pPr>
              <a:defRPr sz="1200">
                <a:solidFill>
                  <a:schemeClr val="tx1"/>
                </a:solidFill>
              </a:defRPr>
            </a:lvl2pPr>
            <a:lvl3pPr>
              <a:defRPr sz="120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6676" y="2662439"/>
            <a:ext cx="2846070" cy="1645527"/>
          </a:xfrm>
          <a:prstGeom prst="rect">
            <a:avLst/>
          </a:prstGeom>
        </p:spPr>
        <p:txBody>
          <a:bodyPr anchor="t" anchorCtr="1">
            <a:normAutofit/>
          </a:bodyPr>
          <a:lstStyle>
            <a:lvl1pPr marL="0" indent="0" algn="ctr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/>
          <a:lstStyle/>
          <a:p>
            <a:fld id="{37D525BB-DA17-4BA0-B3C8-3AC3ABC827E6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03504" y="4677156"/>
            <a:ext cx="3843598" cy="24003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48327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06392" y="1682871"/>
            <a:ext cx="3371249" cy="850980"/>
          </a:xfrm>
          <a:prstGeom prst="rect">
            <a:avLst/>
          </a:prstGeo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165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0"/>
            <a:ext cx="4576573" cy="51435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24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6676" y="2662439"/>
            <a:ext cx="2846070" cy="1645528"/>
          </a:xfrm>
          <a:prstGeom prst="rect">
            <a:avLst/>
          </a:prstGeom>
        </p:spPr>
        <p:txBody>
          <a:bodyPr anchor="t" anchorCtr="1">
            <a:normAutofit/>
          </a:bodyPr>
          <a:lstStyle>
            <a:lvl1pPr marL="0" indent="0" algn="ctr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866072" y="4679112"/>
            <a:ext cx="2065310" cy="2429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16C4C9A-3960-41CF-A4E9-2A8FB932454B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03504" y="4677156"/>
            <a:ext cx="3843598" cy="24003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069192" y="4663440"/>
            <a:ext cx="274320" cy="274320"/>
          </a:xfrm>
          <a:prstGeom prst="ellipse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304561"/>
      </p:ext>
    </p:extLst>
  </p:cSld>
  <p:clrMapOvr>
    <a:masterClrMapping/>
  </p:clrMapOvr>
  <p:hf sldNum="0" hdr="0" ftr="0" dt="0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7000"/>
                <a:shade val="100000"/>
                <a:satMod val="185000"/>
                <a:lumMod val="85617"/>
              </a:schemeClr>
            </a:gs>
            <a:gs pos="100000">
              <a:schemeClr val="bg1">
                <a:tint val="96000"/>
                <a:shade val="95000"/>
                <a:satMod val="215000"/>
                <a:lumMod val="14622"/>
              </a:schemeClr>
            </a:gs>
          </a:gsLst>
          <a:path path="circle">
            <a:fillToRect l="50000" t="5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93359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100" kern="1200" cap="all" spc="15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3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290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1435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68580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857250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984647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13235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243013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412081" indent="-171450" algn="l" defTabSz="685800" rtl="0" eaLnBrk="1" latinLnBrk="0" hangingPunct="1">
        <a:lnSpc>
          <a:spcPct val="10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914400" y="257175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771525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27.10.2024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1800225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20574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br/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0574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0" i="0" u="none">
                <a:solidFill>
                  <a:srgbClr val="000000"/>
                </a:solidFill>
              </a:defRPr>
            </a:pPr>
            <a:r>
              <a:t>In Christ Alone</a:t>
            </a:r>
            <a:br/>
            <a:r>
              <a:t>Before The Throne Of God Above</a:t>
            </a:r>
            <a:br/>
            <a:r>
              <a:t>Lord Of Lords</a:t>
            </a:r>
            <a:br/>
            <a:r>
              <a:t>Acts 16:1-15</a:t>
            </a:r>
            <a:br/>
            <a:r>
              <a:t>TBA</a:t>
            </a:r>
            <a:br/>
            <a:r>
              <a:t>TBA</a:t>
            </a:r>
            <a:br/>
            <a:r>
              <a:t>TBA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No power of hell, no scheme of man</a:t>
            </a:r>
          </a:p>
          <a:p>
            <a:pPr algn="ctr">
              <a:defRPr sz="2700" b="0"/>
            </a:pPr>
            <a:r>
              <a:t>Can ever pluck me from His hand</a:t>
            </a:r>
          </a:p>
          <a:p>
            <a:pPr algn="ctr">
              <a:defRPr sz="2700" b="0"/>
            </a:pPr>
            <a:r>
              <a:t>Til He returns or calls me home</a:t>
            </a:r>
          </a:p>
          <a:p>
            <a:pPr algn="ctr">
              <a:defRPr sz="2700" b="0"/>
            </a:pPr>
            <a:r>
              <a:t>Here in the power of Christ I’ll stand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Outro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Till He returns or calls me home</a:t>
            </a:r>
          </a:p>
          <a:p>
            <a:pPr algn="ctr">
              <a:defRPr sz="2700" b="0"/>
            </a:pPr>
            <a:r>
              <a:t>Here in the power of Christ I’ll stand</a:t>
            </a:r>
          </a:p>
          <a:p>
            <a:pPr algn="ctr">
              <a:defRPr sz="2700" b="0"/>
            </a:pPr>
            <a:r>
              <a:t>Here in the power of Christ we stand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0" i="0" u="none"/>
            </a:pPr>
            <a:r>
              <a:t>Before The Throne Of God Above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0861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Charitie Lees Bancroft, Vikki Cook ©1997 Sovereign Grace Worship (Admin. by Integrity Music) CCLI Licence No. 5485849 . CCLI Song number: 2306412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Before the throne of God above</a:t>
            </a:r>
          </a:p>
          <a:p>
            <a:pPr algn="ctr">
              <a:defRPr sz="2700" b="0"/>
            </a:pPr>
            <a:r>
              <a:t>I have a strong and perfect plea</a:t>
            </a:r>
          </a:p>
          <a:p>
            <a:pPr algn="ctr">
              <a:defRPr sz="2700" b="0"/>
            </a:pPr>
            <a:r>
              <a:t>A great high priest whose name is Love</a:t>
            </a:r>
          </a:p>
          <a:p>
            <a:pPr algn="ctr">
              <a:defRPr sz="2700" b="0"/>
            </a:pPr>
            <a:r>
              <a:t>Who ever lives and pleads for me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My name is graven on His hands</a:t>
            </a:r>
          </a:p>
          <a:p>
            <a:pPr algn="ctr">
              <a:defRPr sz="2700" b="0"/>
            </a:pPr>
            <a:r>
              <a:t>My name is written on His heart</a:t>
            </a:r>
          </a:p>
          <a:p>
            <a:pPr algn="ctr">
              <a:defRPr sz="2700" b="0"/>
            </a:pPr>
            <a:r>
              <a:t>I know that while in Heaven He stands</a:t>
            </a:r>
          </a:p>
          <a:p>
            <a:pPr algn="ctr">
              <a:defRPr sz="2700" b="0"/>
            </a:pPr>
            <a:r>
              <a:t>No tongue can bid me thence depart (x3)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When Satan tempts me to despair</a:t>
            </a:r>
          </a:p>
          <a:p>
            <a:pPr algn="ctr">
              <a:defRPr sz="2700" b="0"/>
            </a:pPr>
            <a:r>
              <a:t>And tells me of the guilt within</a:t>
            </a:r>
          </a:p>
          <a:p>
            <a:pPr algn="ctr">
              <a:defRPr sz="2700" b="0"/>
            </a:pPr>
            <a:r>
              <a:t>Upward I look and see Him there</a:t>
            </a:r>
          </a:p>
          <a:p>
            <a:pPr algn="ctr">
              <a:defRPr sz="2700" b="0"/>
            </a:pPr>
            <a:r>
              <a:t>Who made an end of all my sin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Because a sinless Savior died</a:t>
            </a:r>
          </a:p>
          <a:p>
            <a:pPr algn="ctr">
              <a:defRPr sz="2700" b="0"/>
            </a:pPr>
            <a:r>
              <a:t>My sinful soul is counted free</a:t>
            </a:r>
          </a:p>
          <a:p>
            <a:pPr algn="ctr">
              <a:defRPr sz="2700" b="0"/>
            </a:pPr>
            <a:r>
              <a:t>For God the just is satisfied</a:t>
            </a:r>
          </a:p>
          <a:p>
            <a:pPr algn="ctr">
              <a:defRPr sz="2700" b="0"/>
            </a:pPr>
            <a:r>
              <a:t>To look on Him and pardon me (x3)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4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Behold Him the risen Lamb</a:t>
            </a:r>
          </a:p>
          <a:p>
            <a:pPr algn="ctr">
              <a:defRPr sz="2700" b="0"/>
            </a:pPr>
            <a:r>
              <a:t>My perfect spotless righteousness</a:t>
            </a:r>
          </a:p>
          <a:p>
            <a:pPr algn="ctr">
              <a:defRPr sz="2700" b="0"/>
            </a:pPr>
            <a:r>
              <a:t>The great unchangeable I am</a:t>
            </a:r>
          </a:p>
          <a:p>
            <a:pPr algn="ctr">
              <a:defRPr sz="2700" b="0"/>
            </a:pPr>
            <a:r>
              <a:t>The King of glory and of grace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One in Himself, I cannot die</a:t>
            </a:r>
          </a:p>
          <a:p>
            <a:pPr algn="ctr">
              <a:defRPr sz="2700" b="0"/>
            </a:pPr>
            <a:r>
              <a:t>My soul is purchased by His blood</a:t>
            </a:r>
          </a:p>
          <a:p>
            <a:pPr algn="ctr">
              <a:defRPr sz="2700" b="0"/>
            </a:pPr>
            <a:r>
              <a:t>My life is hid with Christ on high</a:t>
            </a:r>
          </a:p>
          <a:p>
            <a:pPr algn="ctr">
              <a:defRPr sz="2700" b="0"/>
            </a:pPr>
            <a:r>
              <a:t>With Christ, my Savior and my God (x3)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0" i="0" u="none"/>
            </a:pPr>
            <a:r>
              <a:t>Lord Of Lords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0861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0861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Beholding Your beauty</a:t>
            </a:r>
          </a:p>
          <a:p>
            <a:pPr algn="ctr">
              <a:defRPr sz="2700" b="0"/>
            </a:pPr>
            <a:r>
              <a:t>Is all that I long for</a:t>
            </a:r>
          </a:p>
          <a:p>
            <a:pPr algn="ctr">
              <a:defRPr sz="2700" b="0"/>
            </a:pPr>
            <a:r>
              <a:t>To worship You Jesus</a:t>
            </a:r>
          </a:p>
          <a:p>
            <a:pPr algn="ctr">
              <a:defRPr sz="2700" b="0"/>
            </a:pPr>
            <a:r>
              <a:t>Is my sole desire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For this very heart</a:t>
            </a:r>
          </a:p>
          <a:p>
            <a:pPr algn="ctr">
              <a:defRPr sz="2700" b="0"/>
            </a:pPr>
            <a:r>
              <a:t>You have shaped for Your pleasure</a:t>
            </a:r>
          </a:p>
          <a:p>
            <a:pPr algn="ctr">
              <a:defRPr sz="2700" b="0"/>
            </a:pPr>
            <a:r>
              <a:t>Purposed to lift Your Name high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Here in surrender</a:t>
            </a:r>
          </a:p>
          <a:p>
            <a:pPr algn="ctr">
              <a:defRPr sz="2700" b="0"/>
            </a:pPr>
            <a:r>
              <a:t>In pure adoration</a:t>
            </a:r>
          </a:p>
          <a:p>
            <a:pPr algn="ctr">
              <a:defRPr sz="2700" b="0"/>
            </a:pPr>
            <a:r>
              <a:t>I enter Your courts</a:t>
            </a:r>
          </a:p>
          <a:p>
            <a:pPr algn="ctr">
              <a:defRPr sz="2700" b="0"/>
            </a:pPr>
            <a:r>
              <a:t>With an offering of praise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I am Your servant</a:t>
            </a:r>
          </a:p>
          <a:p>
            <a:pPr algn="ctr">
              <a:defRPr sz="2700" b="0"/>
            </a:pPr>
            <a:r>
              <a:t>Come to bring You glory</a:t>
            </a:r>
          </a:p>
          <a:p>
            <a:pPr algn="ctr">
              <a:defRPr sz="2700" b="0"/>
            </a:pPr>
            <a:r>
              <a:t>As is fit for the work of Your hands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Now unto the Lamb</a:t>
            </a:r>
          </a:p>
          <a:p>
            <a:pPr algn="ctr">
              <a:defRPr sz="2700" b="0"/>
            </a:pPr>
            <a:r>
              <a:t>Who sits on the throne</a:t>
            </a:r>
          </a:p>
          <a:p>
            <a:pPr algn="ctr">
              <a:defRPr sz="2700" b="0"/>
            </a:pPr>
            <a:r>
              <a:t>Be glory and honour and praise</a:t>
            </a:r>
          </a:p>
          <a:p>
            <a:pPr algn="ctr">
              <a:defRPr sz="2700" b="0"/>
            </a:pPr>
            <a:r>
              <a:t>All of creation resounds with the song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Worship and praise Him</a:t>
            </a:r>
          </a:p>
          <a:p>
            <a:pPr algn="ctr">
              <a:defRPr sz="2700" b="0"/>
            </a:pPr>
            <a:r>
              <a:t>The Lord of lords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Spirit now living</a:t>
            </a:r>
          </a:p>
          <a:p>
            <a:pPr algn="ctr">
              <a:defRPr sz="2700" b="0"/>
            </a:pPr>
            <a:r>
              <a:t>And dwelling within me</a:t>
            </a:r>
          </a:p>
          <a:p>
            <a:pPr algn="ctr">
              <a:defRPr sz="2700" b="0"/>
            </a:pPr>
            <a:r>
              <a:t>Keep my eyes fixed</a:t>
            </a:r>
          </a:p>
          <a:p>
            <a:pPr algn="ctr">
              <a:defRPr sz="2700" b="0"/>
            </a:pPr>
            <a:r>
              <a:t>Ever on Jesus' face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Let not the things of this world</a:t>
            </a:r>
          </a:p>
          <a:p>
            <a:pPr algn="ctr">
              <a:defRPr sz="2700" b="0"/>
            </a:pPr>
            <a:r>
              <a:t>Ever sway me</a:t>
            </a:r>
          </a:p>
          <a:p>
            <a:pPr algn="ctr">
              <a:defRPr sz="2700" b="0"/>
            </a:pPr>
            <a:r>
              <a:t>I'll run 'til I finish the race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Now unto the Lamb</a:t>
            </a:r>
          </a:p>
          <a:p>
            <a:pPr algn="ctr">
              <a:defRPr sz="2700" b="0"/>
            </a:pPr>
            <a:r>
              <a:t>Who sits on the throne</a:t>
            </a:r>
          </a:p>
          <a:p>
            <a:pPr algn="ctr">
              <a:defRPr sz="2700" b="0"/>
            </a:pPr>
            <a:r>
              <a:t>Be glory and honour and praise</a:t>
            </a:r>
          </a:p>
          <a:p>
            <a:pPr algn="ctr">
              <a:defRPr sz="2700" b="0"/>
            </a:pPr>
            <a:r>
              <a:t>All of eternity echoes the song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Worship and praise Him</a:t>
            </a:r>
          </a:p>
          <a:p>
            <a:pPr algn="ctr">
              <a:defRPr sz="2700" b="0"/>
            </a:pPr>
            <a:r>
              <a:t>The Lord of lords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14350"/>
            <a:ext cx="3657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/>
            </a:pPr>
            <a:r>
              <a:t>Please keep all phones on silent</a:t>
            </a:r>
          </a:p>
        </p:txBody>
      </p:sp>
      <p:pic>
        <p:nvPicPr>
          <p:cNvPr id="3" name="Picture 2" descr="no_phone_imag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514350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Bridge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Holy Lord</a:t>
            </a:r>
          </a:p>
          <a:p>
            <a:pPr algn="ctr">
              <a:defRPr sz="2700" b="0"/>
            </a:pPr>
            <a:r>
              <a:t>You are holy</a:t>
            </a:r>
          </a:p>
          <a:p>
            <a:pPr algn="ctr">
              <a:defRPr sz="2700" b="0"/>
            </a:pPr>
            <a:r>
              <a:t>Jesus Christ</a:t>
            </a:r>
          </a:p>
          <a:p>
            <a:pPr algn="ctr">
              <a:defRPr sz="2700" b="0"/>
            </a:pPr>
            <a:r>
              <a:t>Is the Lord (x3)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Now unto the Lamb</a:t>
            </a:r>
          </a:p>
          <a:p>
            <a:pPr algn="ctr">
              <a:defRPr sz="2700" b="0"/>
            </a:pPr>
            <a:r>
              <a:t>Who sits on the throne</a:t>
            </a:r>
          </a:p>
          <a:p>
            <a:pPr algn="ctr">
              <a:defRPr sz="2700" b="0"/>
            </a:pPr>
            <a:r>
              <a:t>Be glory and honour and praise</a:t>
            </a:r>
          </a:p>
          <a:p>
            <a:pPr algn="ctr">
              <a:defRPr sz="2700" b="0"/>
            </a:pPr>
            <a:r>
              <a:t>Call all the saints to join in the song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Chorus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Worship and praise Him</a:t>
            </a:r>
          </a:p>
          <a:p>
            <a:pPr algn="ctr">
              <a:defRPr sz="2700" b="0"/>
            </a:pPr>
            <a:r>
              <a:t>The Lord of lords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Outro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Lord of lords</a:t>
            </a:r>
          </a:p>
          <a:p>
            <a:pPr algn="ctr">
              <a:defRPr sz="2700" b="0"/>
            </a:pPr>
            <a:r>
              <a:t>Lord of lords</a:t>
            </a:r>
          </a:p>
          <a:p>
            <a:pPr algn="ctr">
              <a:defRPr sz="2700" b="0"/>
            </a:pPr>
            <a:r>
              <a:t>Lord of lords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14350"/>
            <a:ext cx="3657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/>
            </a:pPr>
            <a:r>
              <a:t>Bible reading</a:t>
            </a:r>
          </a:p>
        </p:txBody>
      </p:sp>
      <p:pic>
        <p:nvPicPr>
          <p:cNvPr id="3" name="Picture 2" descr="an-open-bible-royalty-free-image-1681152546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514350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Bible reading: Acts 16:1-15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0"/>
            </a:pPr>
            <a:r>
              <a:t>Paul came to Derbe and then to Lystra, where a disciple named Timothy lived, whose mother was Jewish and a believer but whose father was a Greek. ² The believers at Lystra and Iconium spoke well of him. 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Bible reading: Acts 16:1-15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0"/>
            </a:pPr>
            <a:r>
              <a:t>³ Paul wanted to take him along on the journey, so he circumcised him because of the Jews who lived in that area, for they all knew that his father was a Greek. ⁴ As they traveled from town to town, they delivered the decisions reached by the apostles and elders in Jerusalem for the people to obey. 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Bible reading: Acts 16:1-15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0"/>
            </a:pPr>
            <a:r>
              <a:t>⁵ So the churches were strengthened in the faith and grew daily in numbers. </a:t>
            </a:r>
          </a:p>
          <a:p>
            <a:pPr algn="ctr">
              <a:defRPr sz="2300" b="0"/>
            </a:pPr>
            <a:r>
              <a:t>⁶ Paul and his companions traveled throughout the region of Phrygia and Galatia, having been kept by the Holy Spirit from preaching the word in the province of Asia. 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Bible reading: Acts 16:1-15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0"/>
            </a:pPr>
            <a:r>
              <a:t>⁷ When they came to the border of Mysia, they tried to enter Bithynia, but the Spirit of Jesus would not allow them to. ⁸ So they passed by Mysia and went down to Troas. 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Bible reading: Acts 16:1-15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0"/>
            </a:pPr>
            <a:r>
              <a:t>⁹ During the night Paul had a vision of a man of Macedonia standing and begging him, “Come over to Macedonia and help us.” ¹⁰ After Paul had seen the vision, we got ready at once to leave for Macedonia, concluding that God had called us to preach the gospel to them. </a:t>
            </a:r>
          </a:p>
          <a:p>
            <a:pPr algn="ctr">
              <a:defRPr sz="2300" b="0"/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0" i="0" u="none"/>
            </a:pPr>
            <a:r>
              <a:t>In Christ Alone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0861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Keith Getty, Stuart Townend ©2001 Thankyou Music (Admin. by SHOUT! Music Publishing Australia) CCLI Licence No. 5485849. CCLI Song number: 3350395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Bible reading: Acts 16:1-15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0"/>
            </a:pPr>
            <a:r>
              <a:t>¹¹ From Troas we put out to sea and sailed straight for Samothrace, and the next day we went on to Neapolis. ¹² From there we traveled to Philippi, a Roman colony and the leading city of that district of Macedonia. And we stayed there several days. </a:t>
            </a:r>
          </a:p>
          <a:p>
            <a:pPr algn="ctr">
              <a:defRPr sz="2300" b="0"/>
            </a:p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Bible reading: Acts 16:1-15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0"/>
            </a:pPr>
            <a:r>
              <a:t>¹³ On the Sabbath we went outside the city gate to the river, where we expected to find a place of prayer. We sat down and began to speak to the women who had gathered there. ¹⁴ One of those listening was a woman from the city of Thyatira named Lydia, a dealer in purple cloth. She was a worshiper of God. The Lord opened her heart to respond to Paul’s message. 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Bible reading: Acts 16:1-15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0"/>
            </a:pPr>
            <a:r>
              <a:t>¹⁵ When she and the members of her household were baptized, she invited us to her home. “If you consider me a believer in the Lord,” she said, “come and stay at my house.” And she persuaded us.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0861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1657350"/>
            <a:ext cx="27432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/>
          <a:p>
            <a:pPr>
              <a:defRPr sz="4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028950" y="171450"/>
            <a:ext cx="5943600" cy="85725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3878035" y="171450"/>
            <a:ext cx="4754880" cy="85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6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675" y="257175"/>
            <a:ext cx="685800" cy="6858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028950" y="1157287"/>
            <a:ext cx="5943600" cy="85725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3878035" y="1157287"/>
            <a:ext cx="4754880" cy="85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6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675" y="1243012"/>
            <a:ext cx="685800" cy="6858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028950" y="2143125"/>
            <a:ext cx="5943600" cy="85725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878035" y="2143125"/>
            <a:ext cx="4754880" cy="85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6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675" y="2228850"/>
            <a:ext cx="685800" cy="6858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3028950" y="3128962"/>
            <a:ext cx="5943600" cy="85725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878035" y="3128962"/>
            <a:ext cx="4754880" cy="85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6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4675" y="3214687"/>
            <a:ext cx="685800" cy="6858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3028950" y="4114800"/>
            <a:ext cx="5943600" cy="85725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878035" y="4114800"/>
            <a:ext cx="4754880" cy="85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6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4675" y="4200525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0861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14350"/>
            <a:ext cx="3657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/>
            </a:pPr>
            <a:r>
              <a:t>Mingle time!</a:t>
            </a:r>
          </a:p>
        </p:txBody>
      </p:sp>
      <p:pic>
        <p:nvPicPr>
          <p:cNvPr id="3" name="Picture 2" descr="square_DSC_05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514350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In Christ alone my hope is found</a:t>
            </a:r>
          </a:p>
          <a:p>
            <a:pPr algn="ctr">
              <a:defRPr sz="2700" b="0"/>
            </a:pPr>
            <a:r>
              <a:t>He is my light, my strength, my song</a:t>
            </a:r>
          </a:p>
          <a:p>
            <a:pPr algn="ctr">
              <a:defRPr sz="2700" b="0"/>
            </a:pPr>
            <a:r>
              <a:t>This Cornerstone, this solid Ground</a:t>
            </a:r>
          </a:p>
          <a:p>
            <a:pPr algn="ctr">
              <a:defRPr sz="2700" b="0"/>
            </a:pPr>
            <a:r>
              <a:t>Firm through the fiercest drought and storm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What heights of love, what depths of peace</a:t>
            </a:r>
          </a:p>
          <a:p>
            <a:pPr algn="ctr">
              <a:defRPr sz="2700" b="0"/>
            </a:pPr>
            <a:r>
              <a:t>When fears are stilled, when strivings cease</a:t>
            </a:r>
          </a:p>
          <a:p>
            <a:pPr algn="ctr">
              <a:defRPr sz="2700" b="0"/>
            </a:pPr>
            <a:r>
              <a:t>My comforter, my All in All</a:t>
            </a:r>
          </a:p>
          <a:p>
            <a:pPr algn="ctr">
              <a:defRPr sz="2700" b="0"/>
            </a:pPr>
            <a:r>
              <a:t>Here in the love of Christ I stand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There in the ground His body lay</a:t>
            </a:r>
          </a:p>
          <a:p>
            <a:pPr algn="ctr">
              <a:defRPr sz="2700" b="0"/>
            </a:pPr>
            <a:r>
              <a:t>Light of the world by darkness slain</a:t>
            </a:r>
          </a:p>
          <a:p>
            <a:pPr algn="ctr">
              <a:defRPr sz="2700" b="0"/>
            </a:pPr>
            <a:r>
              <a:t>Then bursting forth in glorious day</a:t>
            </a:r>
          </a:p>
          <a:p>
            <a:pPr algn="ctr">
              <a:defRPr sz="2700" b="0"/>
            </a:pPr>
            <a:r>
              <a:t>Up from the grave He rose again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And as He stands in victory</a:t>
            </a:r>
          </a:p>
          <a:p>
            <a:pPr algn="ctr">
              <a:defRPr sz="2700" b="0"/>
            </a:pPr>
            <a:r>
              <a:t>Sin’s curse has lost its grip on me</a:t>
            </a:r>
          </a:p>
          <a:p>
            <a:pPr algn="ctr">
              <a:defRPr sz="2700" b="0"/>
            </a:pPr>
            <a:r>
              <a:t>For I am His and He is mine</a:t>
            </a:r>
          </a:p>
          <a:p>
            <a:pPr algn="ctr">
              <a:defRPr sz="2700" b="0"/>
            </a:pPr>
            <a:r>
              <a:t>Bought with the precious blood of Christ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Verse 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700" b="0"/>
            </a:pPr>
            <a:r>
              <a:t>No guilt in life, no fear in death</a:t>
            </a:r>
          </a:p>
          <a:p>
            <a:pPr algn="ctr">
              <a:defRPr sz="2700" b="0"/>
            </a:pPr>
            <a:r>
              <a:t>This is the power of Christ in me</a:t>
            </a:r>
          </a:p>
          <a:p>
            <a:pPr algn="ctr">
              <a:defRPr sz="2700" b="0"/>
            </a:pPr>
            <a:r>
              <a:t>From life’s first cry to final breath</a:t>
            </a:r>
          </a:p>
          <a:p>
            <a:pPr algn="ctr">
              <a:defRPr sz="2700" b="0"/>
            </a:pPr>
            <a:r>
              <a:t>Jesus commands my destiny</a:t>
            </a:r>
          </a:p>
          <a:p>
            <a:pPr algn="ctr">
              <a:defRPr sz="2700" b="0"/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{432DF4B2-9AE7-0142-85A5-3E1043AF3DA7}tf10001120</Template>
  <TotalTime>2108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2" baseType="lpstr">
      <vt:lpstr>Arial</vt:lpstr>
      <vt:lpstr>Parcel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BCCC English service</dc:title>
  <dc:creator>Annabel Lam</dc:creator>
  <cp:lastModifiedBy>Johnny Wu</cp:lastModifiedBy>
  <cp:revision>44</cp:revision>
  <dcterms:modified xsi:type="dcterms:W3CDTF">2024-07-29T04:58:04Z</dcterms:modified>
</cp:coreProperties>
</file>